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7" r:id="rId4"/>
    <p:sldId id="268" r:id="rId5"/>
    <p:sldId id="260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CFA05-C552-4B7F-B16C-9A1A11E79080}" v="2" dt="2025-12-23T07:01:12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40" d="100"/>
          <a:sy n="140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suke Morishita (yosmoris)" userId="72018967-e7f0-49a1-8d86-fb29211929be" providerId="ADAL" clId="{F83B237C-B7B9-4B95-96D4-1D78243113F5}"/>
    <pc:docChg chg="mod addSld delSld modSld modMainMaster">
      <pc:chgData name="Yosuke Morishita (yosmoris)" userId="72018967-e7f0-49a1-8d86-fb29211929be" providerId="ADAL" clId="{F83B237C-B7B9-4B95-96D4-1D78243113F5}" dt="2025-12-23T07:01:16.355" v="5" actId="33475"/>
      <pc:docMkLst>
        <pc:docMk/>
      </pc:docMkLst>
      <pc:sldChg chg="del">
        <pc:chgData name="Yosuke Morishita (yosmoris)" userId="72018967-e7f0-49a1-8d86-fb29211929be" providerId="ADAL" clId="{F83B237C-B7B9-4B95-96D4-1D78243113F5}" dt="2025-12-23T07:01:06.085" v="0" actId="2696"/>
        <pc:sldMkLst>
          <pc:docMk/>
          <pc:sldMk cId="0" sldId="258"/>
        </pc:sldMkLst>
      </pc:sldChg>
      <pc:sldChg chg="add">
        <pc:chgData name="Yosuke Morishita (yosmoris)" userId="72018967-e7f0-49a1-8d86-fb29211929be" providerId="ADAL" clId="{F83B237C-B7B9-4B95-96D4-1D78243113F5}" dt="2025-12-23T07:01:07.397" v="1"/>
        <pc:sldMkLst>
          <pc:docMk/>
          <pc:sldMk cId="1609111115" sldId="258"/>
        </pc:sldMkLst>
      </pc:sldChg>
      <pc:sldChg chg="del">
        <pc:chgData name="Yosuke Morishita (yosmoris)" userId="72018967-e7f0-49a1-8d86-fb29211929be" providerId="ADAL" clId="{F83B237C-B7B9-4B95-96D4-1D78243113F5}" dt="2025-12-23T07:01:06.085" v="0" actId="2696"/>
        <pc:sldMkLst>
          <pc:docMk/>
          <pc:sldMk cId="0" sldId="259"/>
        </pc:sldMkLst>
      </pc:sldChg>
      <pc:sldChg chg="add">
        <pc:chgData name="Yosuke Morishita (yosmoris)" userId="72018967-e7f0-49a1-8d86-fb29211929be" providerId="ADAL" clId="{F83B237C-B7B9-4B95-96D4-1D78243113F5}" dt="2025-12-23T07:01:07.397" v="1"/>
        <pc:sldMkLst>
          <pc:docMk/>
          <pc:sldMk cId="2238896095" sldId="259"/>
        </pc:sldMkLst>
      </pc:sldChg>
      <pc:sldChg chg="del">
        <pc:chgData name="Yosuke Morishita (yosmoris)" userId="72018967-e7f0-49a1-8d86-fb29211929be" providerId="ADAL" clId="{F83B237C-B7B9-4B95-96D4-1D78243113F5}" dt="2025-12-23T07:01:10.994" v="2" actId="2696"/>
        <pc:sldMkLst>
          <pc:docMk/>
          <pc:sldMk cId="0" sldId="267"/>
        </pc:sldMkLst>
      </pc:sldChg>
      <pc:sldChg chg="add">
        <pc:chgData name="Yosuke Morishita (yosmoris)" userId="72018967-e7f0-49a1-8d86-fb29211929be" providerId="ADAL" clId="{F83B237C-B7B9-4B95-96D4-1D78243113F5}" dt="2025-12-23T07:01:12.992" v="3"/>
        <pc:sldMkLst>
          <pc:docMk/>
          <pc:sldMk cId="2452680237" sldId="267"/>
        </pc:sldMkLst>
      </pc:sldChg>
      <pc:sldChg chg="del">
        <pc:chgData name="Yosuke Morishita (yosmoris)" userId="72018967-e7f0-49a1-8d86-fb29211929be" providerId="ADAL" clId="{F83B237C-B7B9-4B95-96D4-1D78243113F5}" dt="2025-12-23T07:01:10.994" v="2" actId="2696"/>
        <pc:sldMkLst>
          <pc:docMk/>
          <pc:sldMk cId="0" sldId="268"/>
        </pc:sldMkLst>
      </pc:sldChg>
      <pc:sldChg chg="add">
        <pc:chgData name="Yosuke Morishita (yosmoris)" userId="72018967-e7f0-49a1-8d86-fb29211929be" providerId="ADAL" clId="{F83B237C-B7B9-4B95-96D4-1D78243113F5}" dt="2025-12-23T07:01:12.992" v="3"/>
        <pc:sldMkLst>
          <pc:docMk/>
          <pc:sldMk cId="2200029507" sldId="268"/>
        </pc:sldMkLst>
      </pc:sldChg>
      <pc:sldMasterChg chg="addSp mod">
        <pc:chgData name="Yosuke Morishita (yosmoris)" userId="72018967-e7f0-49a1-8d86-fb29211929be" providerId="ADAL" clId="{F83B237C-B7B9-4B95-96D4-1D78243113F5}" dt="2025-12-23T07:01:16.346" v="4" actId="33475"/>
        <pc:sldMasterMkLst>
          <pc:docMk/>
          <pc:sldMasterMk cId="0" sldId="2147483648"/>
        </pc:sldMasterMkLst>
        <pc:spChg chg="add">
          <ac:chgData name="Yosuke Morishita (yosmoris)" userId="72018967-e7f0-49a1-8d86-fb29211929be" providerId="ADAL" clId="{F83B237C-B7B9-4B95-96D4-1D78243113F5}" dt="2025-12-23T07:01:16.346" v="4" actId="33475"/>
          <ac:spMkLst>
            <pc:docMk/>
            <pc:sldMasterMk cId="0" sldId="2147483648"/>
            <ac:spMk id="3" creationId="{86F22E02-A469-EA0C-1B7A-39397C84F88D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06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325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28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66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6F22E02-A469-EA0C-1B7A-39397C84F88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267700" y="4958080"/>
            <a:ext cx="83343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Cisco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8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2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1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9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8f49a32-fde3-48a5-9266-b5b0972a22dc}" enabled="1" method="Standard" siteId="{5ae1af62-9505-4097-a69a-c1553ef7840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画面に合わせる (16:9)</PresentationFormat>
  <Paragraphs>30</Paragraphs>
  <Slides>30</Slides>
  <Notes>30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3" baseType="lpstr">
      <vt:lpstr>Aptos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Yosuke Morishita (yosmoris)</cp:lastModifiedBy>
  <cp:revision>1</cp:revision>
  <dcterms:created xsi:type="dcterms:W3CDTF">2025-12-23T05:21:38Z</dcterms:created>
  <dcterms:modified xsi:type="dcterms:W3CDTF">2025-12-23T07:01:35Z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Cisco Confidential</vt:lpwstr>
  </property>
</Properties>
</file>